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8" r:id="rId2"/>
    <p:sldMasterId id="2147483670" r:id="rId3"/>
  </p:sldMasterIdLst>
  <p:sldIdLst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A"/>
    <a:srgbClr val="20A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9"/>
    <p:restoredTop sz="94646"/>
  </p:normalViewPr>
  <p:slideViewPr>
    <p:cSldViewPr snapToGrid="0" snapToObjects="1">
      <p:cViewPr varScale="1">
        <p:scale>
          <a:sx n="108" d="100"/>
          <a:sy n="108" d="100"/>
        </p:scale>
        <p:origin x="6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31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40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41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W Background pages-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W Background pages-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7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W Background pages-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3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businesswales.gov.wales/bigideas/cy/ymunwch-syniadau-mawr-cymr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EEC265-EEA5-3B42-8E1E-082FE97CA02B}"/>
              </a:ext>
            </a:extLst>
          </p:cNvPr>
          <p:cNvSpPr txBox="1"/>
          <p:nvPr/>
        </p:nvSpPr>
        <p:spPr>
          <a:xfrm>
            <a:off x="166254" y="190005"/>
            <a:ext cx="8977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600" b="1" dirty="0">
                <a:solidFill>
                  <a:srgbClr val="20A9C3"/>
                </a:solidFill>
                <a:latin typeface="Rockwell" panose="02060603020205020403" pitchFamily="18" charset="77"/>
              </a:rPr>
              <a:t>Rhyddhau Syniadau Mawr</a:t>
            </a:r>
          </a:p>
          <a:p>
            <a:r>
              <a:rPr lang="cy-GB" sz="2000" dirty="0">
                <a:solidFill>
                  <a:srgbClr val="CC006A"/>
                </a:solidFill>
                <a:latin typeface="Rockwell" panose="02060603020205020403" pitchFamily="18" charset="77"/>
              </a:rPr>
              <a:t>Pecyn cymorth newydd i bobl ifanc sydd eisiau dechrau busnes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296CA-37D8-C243-9609-675DAD3FC009}"/>
              </a:ext>
            </a:extLst>
          </p:cNvPr>
          <p:cNvSpPr txBox="1"/>
          <p:nvPr/>
        </p:nvSpPr>
        <p:spPr>
          <a:xfrm>
            <a:off x="261257" y="1251343"/>
            <a:ext cx="37288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b="1" dirty="0"/>
              <a:t>Ar gyfer pwy? </a:t>
            </a:r>
          </a:p>
          <a:p>
            <a:r>
              <a:rPr lang="cy-GB" b="1" dirty="0">
                <a:solidFill>
                  <a:srgbClr val="CC006A"/>
                </a:solidFill>
              </a:rPr>
              <a:t>Chi! </a:t>
            </a:r>
            <a:r>
              <a:rPr lang="cy-GB" dirty="0"/>
              <a:t>Os ydych chi: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Yn 25 neu'n iau ac yn byw yng Nghymru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Yn bwriadu dechrau busnes newydd nawr neu yn y dyfodol.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C9E41-F9B6-824C-BB3A-01F347D57BEF}"/>
              </a:ext>
            </a:extLst>
          </p:cNvPr>
          <p:cNvSpPr txBox="1"/>
          <p:nvPr/>
        </p:nvSpPr>
        <p:spPr>
          <a:xfrm>
            <a:off x="166254" y="3112900"/>
            <a:ext cx="41088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b="1" dirty="0"/>
              <a:t>Beth sydd wedi'i gynnwys: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b="1" dirty="0">
                <a:solidFill>
                  <a:srgbClr val="20A9C3"/>
                </a:solidFill>
              </a:rPr>
              <a:t>Canllaw cychwynnol </a:t>
            </a:r>
            <a:r>
              <a:rPr lang="cy-GB" dirty="0"/>
              <a:t>sy'n cynnwys popeth y mae angen i chi feddwl amdano cyn dechrau arni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Mynediad llawn at </a:t>
            </a:r>
            <a:r>
              <a:rPr lang="cy-GB" b="1" dirty="0">
                <a:solidFill>
                  <a:srgbClr val="CC006A"/>
                </a:solidFill>
              </a:rPr>
              <a:t>‘Simply Do Ideas’, </a:t>
            </a:r>
            <a:r>
              <a:rPr lang="cy-GB" dirty="0"/>
              <a:t>llwyfan ar-lein sy'n mynd â chi ar daith bersonol i ddatblygu'ch syniad.</a:t>
            </a:r>
          </a:p>
          <a:p>
            <a:pPr lvl="0"/>
            <a:endParaRPr lang="en-GB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96B6A6-177F-4447-BD69-2B7E25613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037" y="4510867"/>
            <a:ext cx="2400300" cy="83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4C4F1F-13E6-9540-988E-433D99E72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54147">
            <a:off x="4966890" y="1544346"/>
            <a:ext cx="1741499" cy="24671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86338C-A1B8-B74A-99A4-63942607E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14150">
            <a:off x="6736417" y="1526442"/>
            <a:ext cx="1775728" cy="24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13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EEC265-EEA5-3B42-8E1E-082FE97CA02B}"/>
              </a:ext>
            </a:extLst>
          </p:cNvPr>
          <p:cNvSpPr txBox="1"/>
          <p:nvPr/>
        </p:nvSpPr>
        <p:spPr>
          <a:xfrm>
            <a:off x="166254" y="190005"/>
            <a:ext cx="8977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600">
                <a:solidFill>
                  <a:srgbClr val="20A9C3"/>
                </a:solidFill>
                <a:latin typeface="Rockwell" panose="02060603020205020403" pitchFamily="18" charset="77"/>
              </a:rPr>
              <a:t>Syniadau Mawr ar Waith</a:t>
            </a:r>
          </a:p>
          <a:p>
            <a:r>
              <a:rPr lang="cy-GB" sz="2000">
                <a:solidFill>
                  <a:srgbClr val="CC006A"/>
                </a:solidFill>
                <a:latin typeface="Rockwell" panose="02060603020205020403" pitchFamily="18" charset="77"/>
              </a:rPr>
              <a:t>Pecyn cymorth newydd i bobl ifanc sydd eisiau dechrau busnes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C9E41-F9B6-824C-BB3A-01F347D57BEF}"/>
              </a:ext>
            </a:extLst>
          </p:cNvPr>
          <p:cNvSpPr txBox="1"/>
          <p:nvPr/>
        </p:nvSpPr>
        <p:spPr>
          <a:xfrm>
            <a:off x="166254" y="3248249"/>
            <a:ext cx="53721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b="1" dirty="0"/>
              <a:t>Sut ydw i'n cael pecyn?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Ewch i </a:t>
            </a:r>
            <a:r>
              <a:rPr lang="cy-GB" b="1" dirty="0">
                <a:solidFill>
                  <a:srgbClr val="CC006A"/>
                </a:solidFill>
              </a:rPr>
              <a:t>SyniadauMawr.cymru </a:t>
            </a:r>
            <a:r>
              <a:rPr lang="cy-GB" dirty="0"/>
              <a:t>a chlicio ar </a:t>
            </a:r>
            <a:r>
              <a:rPr lang="cy-GB" b="1" dirty="0">
                <a:solidFill>
                  <a:srgbClr val="20A9C3"/>
                </a:solidFill>
                <a:hlinkClick r:id="rId2"/>
              </a:rPr>
              <a:t>'ymunwch yma</a:t>
            </a:r>
            <a:r>
              <a:rPr lang="cy-GB" b="1" dirty="0">
                <a:solidFill>
                  <a:srgbClr val="20A9C3"/>
                </a:solidFill>
              </a:rPr>
              <a:t>’ </a:t>
            </a:r>
            <a:r>
              <a:rPr lang="cy-GB" dirty="0"/>
              <a:t>ar y dudalen flaen.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Gallwch hefyd gofrestru i gael </a:t>
            </a:r>
            <a:r>
              <a:rPr lang="cy-GB" b="1" dirty="0">
                <a:solidFill>
                  <a:srgbClr val="CC006A"/>
                </a:solidFill>
              </a:rPr>
              <a:t>cylchlythyr Syniadau Mawr Cymru</a:t>
            </a:r>
            <a:r>
              <a:rPr lang="cy-GB" dirty="0"/>
              <a:t>, sy'n rhoi'r wybodaeth ddiweddaraf bob mis ynglŷn â'r hyn sy'n digwydd ym maes entrepreneuriaeth yng Nghymru, ac yn cynnwys straeon, awgrymiadau a digwyddiadau yn eich ardal. </a:t>
            </a:r>
          </a:p>
          <a:p>
            <a:endParaRPr lang="cy-GB" dirty="0"/>
          </a:p>
          <a:p>
            <a:endParaRPr lang="cy-GB" dirty="0"/>
          </a:p>
          <a:p>
            <a:endParaRPr lang="cy-GB" dirty="0"/>
          </a:p>
          <a:p>
            <a:endParaRPr lang="cy-GB" dirty="0"/>
          </a:p>
          <a:p>
            <a:endParaRPr lang="cy-GB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0463A-51D4-FC4C-AD84-43D959C80184}"/>
              </a:ext>
            </a:extLst>
          </p:cNvPr>
          <p:cNvSpPr txBox="1"/>
          <p:nvPr/>
        </p:nvSpPr>
        <p:spPr>
          <a:xfrm>
            <a:off x="166254" y="1144112"/>
            <a:ext cx="5078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b="1" dirty="0"/>
              <a:t>Beth sydd wedi'i gynnwys (parhad):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y-GB" b="1" dirty="0">
                <a:solidFill>
                  <a:srgbClr val="20A9C3"/>
                </a:solidFill>
              </a:rPr>
              <a:t>Mynediad at sesiynau 1 i 1 </a:t>
            </a:r>
            <a:r>
              <a:rPr lang="cy-GB" dirty="0"/>
              <a:t>gyda chynghorydd busnes Syniadau Mawr Cymru.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y-GB" dirty="0"/>
              <a:t>Cyfleoedd i </a:t>
            </a:r>
            <a:r>
              <a:rPr lang="cy-GB" b="1" dirty="0">
                <a:solidFill>
                  <a:srgbClr val="CC006A"/>
                </a:solidFill>
              </a:rPr>
              <a:t>rwydweithio</a:t>
            </a:r>
            <a:r>
              <a:rPr lang="cy-GB" dirty="0"/>
              <a:t> ag entrepreneuriaid ifanc eraill a Modelau Rôl Syniadau Mawr Cymru i gael mwy o syniadau, awgrymiadau a chyngor!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y-GB" i="1" dirty="0"/>
              <a:t>Mwy o fuddion i ddod yn fuan!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40431D-4BEE-2444-ABE0-566B652AA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286808" y="2532803"/>
            <a:ext cx="1814741" cy="25724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25FF8A-017E-CA4D-90C1-6C649EA11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286809" y="749689"/>
            <a:ext cx="1814741" cy="2572410"/>
          </a:xfrm>
          <a:prstGeom prst="rect">
            <a:avLst/>
          </a:prstGeom>
        </p:spPr>
      </p:pic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8EAA61C0-79FE-EC41-9135-AC0A236CD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272" y="4710791"/>
            <a:ext cx="1798949" cy="68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439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BIC">
      <a:dk1>
        <a:sysClr val="windowText" lastClr="000000"/>
      </a:dk1>
      <a:lt1>
        <a:sysClr val="window" lastClr="FFFFFF"/>
      </a:lt1>
      <a:dk2>
        <a:srgbClr val="CC006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210</Words>
  <Application>Microsoft Macintosh PowerPoint</Application>
  <PresentationFormat>On-screen Show (4:3)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Rockwell</vt:lpstr>
      <vt:lpstr>Custom Design</vt:lpstr>
      <vt:lpstr>1_Custom Design</vt:lpstr>
      <vt:lpstr>2_Custom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W</dc:creator>
  <cp:lastModifiedBy>Rhydian Harry</cp:lastModifiedBy>
  <cp:revision>19</cp:revision>
  <cp:lastPrinted>2018-07-20T13:31:30Z</cp:lastPrinted>
  <dcterms:created xsi:type="dcterms:W3CDTF">2017-03-21T16:56:56Z</dcterms:created>
  <dcterms:modified xsi:type="dcterms:W3CDTF">2018-07-23T09:32:57Z</dcterms:modified>
</cp:coreProperties>
</file>